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1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023652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09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08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09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Жел оңтүстік-батыстан соғады, күші 5-10, күндіз екпіні 15-18 м/с. Ауа температурасы түнде 10-12, күндіз 25-27 жылы болады.</a:t>
            </a: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оңтүстік-батыстан соғады, </a:t>
            </a:r>
            <a:r>
              <a:rPr lang="kk-KZ" sz="120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3776" y="34071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368" y="23972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EEEB0A2-87DC-2964-4CBD-ADABEAA669E1}"/>
              </a:ext>
            </a:extLst>
          </p:cNvPr>
          <p:cNvGraphicFramePr>
            <a:graphicFrameLocks noGrp="1"/>
          </p:cNvGraphicFramePr>
          <p:nvPr>
            <p:extLst>
              <p:ext uri="{D42A27DB-BD31-4B8C-83A1-F6EECF244321}">
                <p14:modId xmlns:p14="http://schemas.microsoft.com/office/powerpoint/2010/main" val="971619197"/>
              </p:ext>
            </p:extLst>
          </p:nvPr>
        </p:nvGraphicFramePr>
        <p:xfrm>
          <a:off x="5016810" y="4235495"/>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0,354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Назарханова А.С.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20669</TotalTime>
  <Words>601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4264</cp:revision>
  <cp:lastPrinted>2021-07-01T03:56:27Z</cp:lastPrinted>
  <dcterms:created xsi:type="dcterms:W3CDTF">2018-03-27T06:03:00Z</dcterms:created>
  <dcterms:modified xsi:type="dcterms:W3CDTF">2026-05-08T07:27:44Z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